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10287000" cx="18288000"/>
  <p:notesSz cx="6858000" cy="9144000"/>
  <p:embeddedFontLst>
    <p:embeddedFont>
      <p:font typeface="Montserrat"/>
      <p:bold r:id="rId12"/>
      <p:boldItalic r:id="rId1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14" roundtripDataSignature="AMtx7mgcYcT+BcOGvOiUpWSjZaz+GRRXO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Montserrat-boldItalic.fntdata"/><Relationship Id="rId12" Type="http://schemas.openxmlformats.org/officeDocument/2006/relationships/font" Target="fonts/Montserrat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7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8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9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9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2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2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3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3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13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3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5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5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6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6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590">
            <a:alpha val="78180"/>
          </a:srgbClr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3412033" y="5556788"/>
            <a:ext cx="11463933" cy="12863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96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6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TÍTULO: subtítulo</a:t>
            </a:r>
            <a:endParaRPr b="1" i="0" sz="66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5" name="Google Shape;85;p1"/>
          <p:cNvSpPr txBox="1"/>
          <p:nvPr/>
        </p:nvSpPr>
        <p:spPr>
          <a:xfrm>
            <a:off x="15322956" y="8464068"/>
            <a:ext cx="2514757" cy="1306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756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Autores</a:t>
            </a:r>
            <a:endParaRPr/>
          </a:p>
          <a:p>
            <a:pPr indent="0" lvl="0" marL="0" marR="0" rtl="0" algn="r">
              <a:lnSpc>
                <a:spcPct val="14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756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Instituição</a:t>
            </a:r>
            <a:endParaRPr/>
          </a:p>
        </p:txBody>
      </p:sp>
      <p:pic>
        <p:nvPicPr>
          <p:cNvPr descr="Texto&#10;&#10;Descrição gerada automaticamente" id="86" name="Google Shape;86;p1"/>
          <p:cNvPicPr preferRelativeResize="0"/>
          <p:nvPr/>
        </p:nvPicPr>
        <p:blipFill rotWithShape="1">
          <a:blip r:embed="rId3">
            <a:alphaModFix/>
          </a:blip>
          <a:srcRect b="0" l="0" r="0" t="4589"/>
          <a:stretch/>
        </p:blipFill>
        <p:spPr>
          <a:xfrm>
            <a:off x="0" y="0"/>
            <a:ext cx="18288000" cy="4685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590">
            <a:alpha val="78180"/>
          </a:srgbClr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 txBox="1"/>
          <p:nvPr/>
        </p:nvSpPr>
        <p:spPr>
          <a:xfrm>
            <a:off x="6547720" y="4631042"/>
            <a:ext cx="5071825" cy="12863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96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6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Objetivos</a:t>
            </a:r>
            <a:endParaRPr b="1" i="0" sz="66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2" name="Google Shape;92;p2" title="ChatGPT Image 22 de jul. de 2026, 09_55_33.png"/>
          <p:cNvPicPr preferRelativeResize="0"/>
          <p:nvPr/>
        </p:nvPicPr>
        <p:blipFill>
          <a:blip r:embed="rId3">
            <a:alphaModFix amt="47000"/>
          </a:blip>
          <a:stretch>
            <a:fillRect/>
          </a:stretch>
        </p:blipFill>
        <p:spPr>
          <a:xfrm>
            <a:off x="-130075" y="-140925"/>
            <a:ext cx="2799099" cy="279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2" title="ChatGPT Image 22 de jul. de 2026, 09_55_33.png"/>
          <p:cNvPicPr preferRelativeResize="0"/>
          <p:nvPr/>
        </p:nvPicPr>
        <p:blipFill>
          <a:blip r:embed="rId3">
            <a:alphaModFix amt="47000"/>
          </a:blip>
          <a:stretch>
            <a:fillRect/>
          </a:stretch>
        </p:blipFill>
        <p:spPr>
          <a:xfrm>
            <a:off x="2201750" y="-140925"/>
            <a:ext cx="2799099" cy="279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2" title="ChatGPT Image 22 de jul. de 2026, 09_55_33.png"/>
          <p:cNvPicPr preferRelativeResize="0"/>
          <p:nvPr/>
        </p:nvPicPr>
        <p:blipFill>
          <a:blip r:embed="rId3">
            <a:alphaModFix amt="47000"/>
          </a:blip>
          <a:stretch>
            <a:fillRect/>
          </a:stretch>
        </p:blipFill>
        <p:spPr>
          <a:xfrm>
            <a:off x="4581350" y="-140925"/>
            <a:ext cx="2799099" cy="279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2" title="ChatGPT Image 22 de jul. de 2026, 09_55_33.png"/>
          <p:cNvPicPr preferRelativeResize="0"/>
          <p:nvPr/>
        </p:nvPicPr>
        <p:blipFill>
          <a:blip r:embed="rId3">
            <a:alphaModFix amt="47000"/>
          </a:blip>
          <a:stretch>
            <a:fillRect/>
          </a:stretch>
        </p:blipFill>
        <p:spPr>
          <a:xfrm>
            <a:off x="6913175" y="-140925"/>
            <a:ext cx="2799099" cy="279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2" title="ChatGPT Image 22 de jul. de 2026, 09_55_33.png"/>
          <p:cNvPicPr preferRelativeResize="0"/>
          <p:nvPr/>
        </p:nvPicPr>
        <p:blipFill>
          <a:blip r:embed="rId3">
            <a:alphaModFix amt="47000"/>
          </a:blip>
          <a:stretch>
            <a:fillRect/>
          </a:stretch>
        </p:blipFill>
        <p:spPr>
          <a:xfrm>
            <a:off x="9364275" y="-140925"/>
            <a:ext cx="2799099" cy="279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2" title="ChatGPT Image 22 de jul. de 2026, 09_55_33.png"/>
          <p:cNvPicPr preferRelativeResize="0"/>
          <p:nvPr/>
        </p:nvPicPr>
        <p:blipFill>
          <a:blip r:embed="rId3">
            <a:alphaModFix amt="47000"/>
          </a:blip>
          <a:stretch>
            <a:fillRect/>
          </a:stretch>
        </p:blipFill>
        <p:spPr>
          <a:xfrm>
            <a:off x="11696100" y="-140925"/>
            <a:ext cx="2799099" cy="279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2" title="ChatGPT Image 22 de jul. de 2026, 09_55_33.png"/>
          <p:cNvPicPr preferRelativeResize="0"/>
          <p:nvPr/>
        </p:nvPicPr>
        <p:blipFill>
          <a:blip r:embed="rId3">
            <a:alphaModFix amt="47000"/>
          </a:blip>
          <a:stretch>
            <a:fillRect/>
          </a:stretch>
        </p:blipFill>
        <p:spPr>
          <a:xfrm>
            <a:off x="14075700" y="-140925"/>
            <a:ext cx="2799099" cy="279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2" title="ChatGPT Image 22 de jul. de 2026, 09_55_33.png"/>
          <p:cNvPicPr preferRelativeResize="0"/>
          <p:nvPr/>
        </p:nvPicPr>
        <p:blipFill rotWithShape="1">
          <a:blip r:embed="rId3">
            <a:alphaModFix amt="47000"/>
          </a:blip>
          <a:srcRect b="0" l="0" r="32483" t="0"/>
          <a:stretch/>
        </p:blipFill>
        <p:spPr>
          <a:xfrm>
            <a:off x="16407525" y="-140925"/>
            <a:ext cx="1889825" cy="279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" title="Logo geali .PNG"/>
          <p:cNvPicPr preferRelativeResize="0"/>
          <p:nvPr/>
        </p:nvPicPr>
        <p:blipFill rotWithShape="1">
          <a:blip r:embed="rId4">
            <a:alphaModFix/>
          </a:blip>
          <a:srcRect b="40486" l="0" r="0" t="21175"/>
          <a:stretch/>
        </p:blipFill>
        <p:spPr>
          <a:xfrm>
            <a:off x="4991500" y="197263"/>
            <a:ext cx="8304998" cy="2122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590">
            <a:alpha val="78180"/>
          </a:srgbClr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"/>
          <p:cNvSpPr txBox="1"/>
          <p:nvPr/>
        </p:nvSpPr>
        <p:spPr>
          <a:xfrm>
            <a:off x="5732440" y="4631042"/>
            <a:ext cx="6702386" cy="14362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96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6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Metodologia</a:t>
            </a:r>
            <a:endParaRPr b="1" i="0" sz="66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6" name="Google Shape;106;p3" title="ChatGPT Image 22 de jul. de 2026, 09_55_33.png"/>
          <p:cNvPicPr preferRelativeResize="0"/>
          <p:nvPr/>
        </p:nvPicPr>
        <p:blipFill>
          <a:blip r:embed="rId3">
            <a:alphaModFix amt="47000"/>
          </a:blip>
          <a:stretch>
            <a:fillRect/>
          </a:stretch>
        </p:blipFill>
        <p:spPr>
          <a:xfrm>
            <a:off x="-130075" y="-140925"/>
            <a:ext cx="2799099" cy="279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3" title="ChatGPT Image 22 de jul. de 2026, 09_55_33.png"/>
          <p:cNvPicPr preferRelativeResize="0"/>
          <p:nvPr/>
        </p:nvPicPr>
        <p:blipFill>
          <a:blip r:embed="rId3">
            <a:alphaModFix amt="47000"/>
          </a:blip>
          <a:stretch>
            <a:fillRect/>
          </a:stretch>
        </p:blipFill>
        <p:spPr>
          <a:xfrm>
            <a:off x="2201750" y="-140925"/>
            <a:ext cx="2799099" cy="279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3" title="ChatGPT Image 22 de jul. de 2026, 09_55_33.png"/>
          <p:cNvPicPr preferRelativeResize="0"/>
          <p:nvPr/>
        </p:nvPicPr>
        <p:blipFill>
          <a:blip r:embed="rId3">
            <a:alphaModFix amt="47000"/>
          </a:blip>
          <a:stretch>
            <a:fillRect/>
          </a:stretch>
        </p:blipFill>
        <p:spPr>
          <a:xfrm>
            <a:off x="4581350" y="-140925"/>
            <a:ext cx="2799099" cy="279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3" title="ChatGPT Image 22 de jul. de 2026, 09_55_33.png"/>
          <p:cNvPicPr preferRelativeResize="0"/>
          <p:nvPr/>
        </p:nvPicPr>
        <p:blipFill>
          <a:blip r:embed="rId3">
            <a:alphaModFix amt="47000"/>
          </a:blip>
          <a:stretch>
            <a:fillRect/>
          </a:stretch>
        </p:blipFill>
        <p:spPr>
          <a:xfrm>
            <a:off x="6913175" y="-140925"/>
            <a:ext cx="2799099" cy="279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3" title="ChatGPT Image 22 de jul. de 2026, 09_55_33.png"/>
          <p:cNvPicPr preferRelativeResize="0"/>
          <p:nvPr/>
        </p:nvPicPr>
        <p:blipFill>
          <a:blip r:embed="rId3">
            <a:alphaModFix amt="47000"/>
          </a:blip>
          <a:stretch>
            <a:fillRect/>
          </a:stretch>
        </p:blipFill>
        <p:spPr>
          <a:xfrm>
            <a:off x="9364275" y="-140925"/>
            <a:ext cx="2799099" cy="279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3" title="ChatGPT Image 22 de jul. de 2026, 09_55_33.png"/>
          <p:cNvPicPr preferRelativeResize="0"/>
          <p:nvPr/>
        </p:nvPicPr>
        <p:blipFill>
          <a:blip r:embed="rId3">
            <a:alphaModFix amt="47000"/>
          </a:blip>
          <a:stretch>
            <a:fillRect/>
          </a:stretch>
        </p:blipFill>
        <p:spPr>
          <a:xfrm>
            <a:off x="11696100" y="-140925"/>
            <a:ext cx="2799099" cy="279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3" title="ChatGPT Image 22 de jul. de 2026, 09_55_33.png"/>
          <p:cNvPicPr preferRelativeResize="0"/>
          <p:nvPr/>
        </p:nvPicPr>
        <p:blipFill>
          <a:blip r:embed="rId3">
            <a:alphaModFix amt="47000"/>
          </a:blip>
          <a:stretch>
            <a:fillRect/>
          </a:stretch>
        </p:blipFill>
        <p:spPr>
          <a:xfrm>
            <a:off x="14075700" y="-140925"/>
            <a:ext cx="2799099" cy="279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3" title="ChatGPT Image 22 de jul. de 2026, 09_55_33.png"/>
          <p:cNvPicPr preferRelativeResize="0"/>
          <p:nvPr/>
        </p:nvPicPr>
        <p:blipFill rotWithShape="1">
          <a:blip r:embed="rId3">
            <a:alphaModFix amt="47000"/>
          </a:blip>
          <a:srcRect b="0" l="0" r="32483" t="0"/>
          <a:stretch/>
        </p:blipFill>
        <p:spPr>
          <a:xfrm>
            <a:off x="16407525" y="-140925"/>
            <a:ext cx="1889825" cy="279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3" title="Logo geali .PNG"/>
          <p:cNvPicPr preferRelativeResize="0"/>
          <p:nvPr/>
        </p:nvPicPr>
        <p:blipFill rotWithShape="1">
          <a:blip r:embed="rId4">
            <a:alphaModFix/>
          </a:blip>
          <a:srcRect b="40486" l="0" r="0" t="21175"/>
          <a:stretch/>
        </p:blipFill>
        <p:spPr>
          <a:xfrm>
            <a:off x="4991500" y="197263"/>
            <a:ext cx="8304998" cy="2122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590">
            <a:alpha val="78180"/>
          </a:srgbClr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"/>
          <p:cNvSpPr txBox="1"/>
          <p:nvPr/>
        </p:nvSpPr>
        <p:spPr>
          <a:xfrm>
            <a:off x="6129633" y="4631042"/>
            <a:ext cx="5908000" cy="14362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96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6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Resultados</a:t>
            </a:r>
            <a:endParaRPr b="1" i="0" sz="66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0" name="Google Shape;120;p4" title="ChatGPT Image 22 de jul. de 2026, 09_55_33.png"/>
          <p:cNvPicPr preferRelativeResize="0"/>
          <p:nvPr/>
        </p:nvPicPr>
        <p:blipFill>
          <a:blip r:embed="rId3">
            <a:alphaModFix amt="47000"/>
          </a:blip>
          <a:stretch>
            <a:fillRect/>
          </a:stretch>
        </p:blipFill>
        <p:spPr>
          <a:xfrm>
            <a:off x="-130075" y="-140925"/>
            <a:ext cx="2799099" cy="279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4" title="ChatGPT Image 22 de jul. de 2026, 09_55_33.png"/>
          <p:cNvPicPr preferRelativeResize="0"/>
          <p:nvPr/>
        </p:nvPicPr>
        <p:blipFill>
          <a:blip r:embed="rId3">
            <a:alphaModFix amt="47000"/>
          </a:blip>
          <a:stretch>
            <a:fillRect/>
          </a:stretch>
        </p:blipFill>
        <p:spPr>
          <a:xfrm>
            <a:off x="2201750" y="-140925"/>
            <a:ext cx="2799099" cy="279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4" title="ChatGPT Image 22 de jul. de 2026, 09_55_33.png"/>
          <p:cNvPicPr preferRelativeResize="0"/>
          <p:nvPr/>
        </p:nvPicPr>
        <p:blipFill>
          <a:blip r:embed="rId3">
            <a:alphaModFix amt="47000"/>
          </a:blip>
          <a:stretch>
            <a:fillRect/>
          </a:stretch>
        </p:blipFill>
        <p:spPr>
          <a:xfrm>
            <a:off x="4581350" y="-140925"/>
            <a:ext cx="2799099" cy="279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4" title="ChatGPT Image 22 de jul. de 2026, 09_55_33.png"/>
          <p:cNvPicPr preferRelativeResize="0"/>
          <p:nvPr/>
        </p:nvPicPr>
        <p:blipFill>
          <a:blip r:embed="rId3">
            <a:alphaModFix amt="47000"/>
          </a:blip>
          <a:stretch>
            <a:fillRect/>
          </a:stretch>
        </p:blipFill>
        <p:spPr>
          <a:xfrm>
            <a:off x="6913175" y="-140925"/>
            <a:ext cx="2799099" cy="279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4" title="ChatGPT Image 22 de jul. de 2026, 09_55_33.png"/>
          <p:cNvPicPr preferRelativeResize="0"/>
          <p:nvPr/>
        </p:nvPicPr>
        <p:blipFill>
          <a:blip r:embed="rId3">
            <a:alphaModFix amt="47000"/>
          </a:blip>
          <a:stretch>
            <a:fillRect/>
          </a:stretch>
        </p:blipFill>
        <p:spPr>
          <a:xfrm>
            <a:off x="9364275" y="-140925"/>
            <a:ext cx="2799099" cy="279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4" title="ChatGPT Image 22 de jul. de 2026, 09_55_33.png"/>
          <p:cNvPicPr preferRelativeResize="0"/>
          <p:nvPr/>
        </p:nvPicPr>
        <p:blipFill>
          <a:blip r:embed="rId3">
            <a:alphaModFix amt="47000"/>
          </a:blip>
          <a:stretch>
            <a:fillRect/>
          </a:stretch>
        </p:blipFill>
        <p:spPr>
          <a:xfrm>
            <a:off x="11696100" y="-140925"/>
            <a:ext cx="2799099" cy="279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4" title="ChatGPT Image 22 de jul. de 2026, 09_55_33.png"/>
          <p:cNvPicPr preferRelativeResize="0"/>
          <p:nvPr/>
        </p:nvPicPr>
        <p:blipFill>
          <a:blip r:embed="rId3">
            <a:alphaModFix amt="47000"/>
          </a:blip>
          <a:stretch>
            <a:fillRect/>
          </a:stretch>
        </p:blipFill>
        <p:spPr>
          <a:xfrm>
            <a:off x="14075700" y="-140925"/>
            <a:ext cx="2799099" cy="279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4" title="ChatGPT Image 22 de jul. de 2026, 09_55_33.png"/>
          <p:cNvPicPr preferRelativeResize="0"/>
          <p:nvPr/>
        </p:nvPicPr>
        <p:blipFill rotWithShape="1">
          <a:blip r:embed="rId3">
            <a:alphaModFix amt="47000"/>
          </a:blip>
          <a:srcRect b="0" l="0" r="32483" t="0"/>
          <a:stretch/>
        </p:blipFill>
        <p:spPr>
          <a:xfrm>
            <a:off x="16407525" y="-140925"/>
            <a:ext cx="1889825" cy="279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4" title="Logo geali .PNG"/>
          <p:cNvPicPr preferRelativeResize="0"/>
          <p:nvPr/>
        </p:nvPicPr>
        <p:blipFill rotWithShape="1">
          <a:blip r:embed="rId4">
            <a:alphaModFix/>
          </a:blip>
          <a:srcRect b="40486" l="0" r="0" t="21175"/>
          <a:stretch/>
        </p:blipFill>
        <p:spPr>
          <a:xfrm>
            <a:off x="4991500" y="197263"/>
            <a:ext cx="8304998" cy="2122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590">
            <a:alpha val="78180"/>
          </a:srgbClr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5"/>
          <p:cNvSpPr txBox="1"/>
          <p:nvPr/>
        </p:nvSpPr>
        <p:spPr>
          <a:xfrm>
            <a:off x="3596816" y="4631042"/>
            <a:ext cx="109737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96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6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Considerações </a:t>
            </a:r>
            <a:r>
              <a:rPr b="1" lang="en-US" sz="6600">
                <a:latin typeface="Montserrat"/>
                <a:ea typeface="Montserrat"/>
                <a:cs typeface="Montserrat"/>
                <a:sym typeface="Montserrat"/>
              </a:rPr>
              <a:t>F</a:t>
            </a:r>
            <a:r>
              <a:rPr b="1" i="0" lang="en-US" sz="66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inais</a:t>
            </a:r>
            <a:endParaRPr b="1" i="0" sz="66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4" name="Google Shape;134;p5" title="ChatGPT Image 22 de jul. de 2026, 09_55_33.png"/>
          <p:cNvPicPr preferRelativeResize="0"/>
          <p:nvPr/>
        </p:nvPicPr>
        <p:blipFill>
          <a:blip r:embed="rId3">
            <a:alphaModFix amt="47000"/>
          </a:blip>
          <a:stretch>
            <a:fillRect/>
          </a:stretch>
        </p:blipFill>
        <p:spPr>
          <a:xfrm>
            <a:off x="-130075" y="-140925"/>
            <a:ext cx="2799099" cy="279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5" title="ChatGPT Image 22 de jul. de 2026, 09_55_33.png"/>
          <p:cNvPicPr preferRelativeResize="0"/>
          <p:nvPr/>
        </p:nvPicPr>
        <p:blipFill>
          <a:blip r:embed="rId3">
            <a:alphaModFix amt="47000"/>
          </a:blip>
          <a:stretch>
            <a:fillRect/>
          </a:stretch>
        </p:blipFill>
        <p:spPr>
          <a:xfrm>
            <a:off x="2201750" y="-140925"/>
            <a:ext cx="2799099" cy="279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5" title="ChatGPT Image 22 de jul. de 2026, 09_55_33.png"/>
          <p:cNvPicPr preferRelativeResize="0"/>
          <p:nvPr/>
        </p:nvPicPr>
        <p:blipFill>
          <a:blip r:embed="rId3">
            <a:alphaModFix amt="47000"/>
          </a:blip>
          <a:stretch>
            <a:fillRect/>
          </a:stretch>
        </p:blipFill>
        <p:spPr>
          <a:xfrm>
            <a:off x="4581350" y="-140925"/>
            <a:ext cx="2799099" cy="279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5" title="ChatGPT Image 22 de jul. de 2026, 09_55_33.png"/>
          <p:cNvPicPr preferRelativeResize="0"/>
          <p:nvPr/>
        </p:nvPicPr>
        <p:blipFill>
          <a:blip r:embed="rId3">
            <a:alphaModFix amt="47000"/>
          </a:blip>
          <a:stretch>
            <a:fillRect/>
          </a:stretch>
        </p:blipFill>
        <p:spPr>
          <a:xfrm>
            <a:off x="6913175" y="-140925"/>
            <a:ext cx="2799099" cy="279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5" title="ChatGPT Image 22 de jul. de 2026, 09_55_33.png"/>
          <p:cNvPicPr preferRelativeResize="0"/>
          <p:nvPr/>
        </p:nvPicPr>
        <p:blipFill>
          <a:blip r:embed="rId3">
            <a:alphaModFix amt="47000"/>
          </a:blip>
          <a:stretch>
            <a:fillRect/>
          </a:stretch>
        </p:blipFill>
        <p:spPr>
          <a:xfrm>
            <a:off x="9364275" y="-140925"/>
            <a:ext cx="2799099" cy="279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5" title="ChatGPT Image 22 de jul. de 2026, 09_55_33.png"/>
          <p:cNvPicPr preferRelativeResize="0"/>
          <p:nvPr/>
        </p:nvPicPr>
        <p:blipFill>
          <a:blip r:embed="rId3">
            <a:alphaModFix amt="47000"/>
          </a:blip>
          <a:stretch>
            <a:fillRect/>
          </a:stretch>
        </p:blipFill>
        <p:spPr>
          <a:xfrm>
            <a:off x="11696100" y="-140925"/>
            <a:ext cx="2799099" cy="279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5" title="ChatGPT Image 22 de jul. de 2026, 09_55_33.png"/>
          <p:cNvPicPr preferRelativeResize="0"/>
          <p:nvPr/>
        </p:nvPicPr>
        <p:blipFill>
          <a:blip r:embed="rId3">
            <a:alphaModFix amt="47000"/>
          </a:blip>
          <a:stretch>
            <a:fillRect/>
          </a:stretch>
        </p:blipFill>
        <p:spPr>
          <a:xfrm>
            <a:off x="14075700" y="-140925"/>
            <a:ext cx="2799099" cy="279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5" title="ChatGPT Image 22 de jul. de 2026, 09_55_33.png"/>
          <p:cNvPicPr preferRelativeResize="0"/>
          <p:nvPr/>
        </p:nvPicPr>
        <p:blipFill rotWithShape="1">
          <a:blip r:embed="rId3">
            <a:alphaModFix amt="47000"/>
          </a:blip>
          <a:srcRect b="0" l="0" r="32483" t="0"/>
          <a:stretch/>
        </p:blipFill>
        <p:spPr>
          <a:xfrm>
            <a:off x="16407525" y="-140925"/>
            <a:ext cx="1889825" cy="279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5" title="Logo geali .PNG"/>
          <p:cNvPicPr preferRelativeResize="0"/>
          <p:nvPr/>
        </p:nvPicPr>
        <p:blipFill rotWithShape="1">
          <a:blip r:embed="rId4">
            <a:alphaModFix/>
          </a:blip>
          <a:srcRect b="40486" l="0" r="0" t="21175"/>
          <a:stretch/>
        </p:blipFill>
        <p:spPr>
          <a:xfrm>
            <a:off x="4991500" y="197263"/>
            <a:ext cx="8304998" cy="2122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590">
            <a:alpha val="78180"/>
          </a:srgbClr>
        </a:solid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6"/>
          <p:cNvSpPr txBox="1"/>
          <p:nvPr/>
        </p:nvSpPr>
        <p:spPr>
          <a:xfrm>
            <a:off x="5945741" y="4631042"/>
            <a:ext cx="6275784" cy="12863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96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6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Referências</a:t>
            </a:r>
            <a:endParaRPr b="1" i="0" sz="66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8" name="Google Shape;148;p6" title="ChatGPT Image 22 de jul. de 2026, 09_55_33.png"/>
          <p:cNvPicPr preferRelativeResize="0"/>
          <p:nvPr/>
        </p:nvPicPr>
        <p:blipFill>
          <a:blip r:embed="rId3">
            <a:alphaModFix amt="47000"/>
          </a:blip>
          <a:stretch>
            <a:fillRect/>
          </a:stretch>
        </p:blipFill>
        <p:spPr>
          <a:xfrm>
            <a:off x="-130075" y="-140925"/>
            <a:ext cx="2799099" cy="279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6" title="ChatGPT Image 22 de jul. de 2026, 09_55_33.png"/>
          <p:cNvPicPr preferRelativeResize="0"/>
          <p:nvPr/>
        </p:nvPicPr>
        <p:blipFill>
          <a:blip r:embed="rId3">
            <a:alphaModFix amt="47000"/>
          </a:blip>
          <a:stretch>
            <a:fillRect/>
          </a:stretch>
        </p:blipFill>
        <p:spPr>
          <a:xfrm>
            <a:off x="2201750" y="-140925"/>
            <a:ext cx="2799099" cy="279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6" title="ChatGPT Image 22 de jul. de 2026, 09_55_33.png"/>
          <p:cNvPicPr preferRelativeResize="0"/>
          <p:nvPr/>
        </p:nvPicPr>
        <p:blipFill>
          <a:blip r:embed="rId3">
            <a:alphaModFix amt="47000"/>
          </a:blip>
          <a:stretch>
            <a:fillRect/>
          </a:stretch>
        </p:blipFill>
        <p:spPr>
          <a:xfrm>
            <a:off x="4581350" y="-140925"/>
            <a:ext cx="2799099" cy="279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6" title="ChatGPT Image 22 de jul. de 2026, 09_55_33.png"/>
          <p:cNvPicPr preferRelativeResize="0"/>
          <p:nvPr/>
        </p:nvPicPr>
        <p:blipFill>
          <a:blip r:embed="rId3">
            <a:alphaModFix amt="47000"/>
          </a:blip>
          <a:stretch>
            <a:fillRect/>
          </a:stretch>
        </p:blipFill>
        <p:spPr>
          <a:xfrm>
            <a:off x="6913175" y="-140925"/>
            <a:ext cx="2799099" cy="279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6" title="ChatGPT Image 22 de jul. de 2026, 09_55_33.png"/>
          <p:cNvPicPr preferRelativeResize="0"/>
          <p:nvPr/>
        </p:nvPicPr>
        <p:blipFill>
          <a:blip r:embed="rId3">
            <a:alphaModFix amt="47000"/>
          </a:blip>
          <a:stretch>
            <a:fillRect/>
          </a:stretch>
        </p:blipFill>
        <p:spPr>
          <a:xfrm>
            <a:off x="9364275" y="-140925"/>
            <a:ext cx="2799099" cy="279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6" title="ChatGPT Image 22 de jul. de 2026, 09_55_33.png"/>
          <p:cNvPicPr preferRelativeResize="0"/>
          <p:nvPr/>
        </p:nvPicPr>
        <p:blipFill>
          <a:blip r:embed="rId3">
            <a:alphaModFix amt="47000"/>
          </a:blip>
          <a:stretch>
            <a:fillRect/>
          </a:stretch>
        </p:blipFill>
        <p:spPr>
          <a:xfrm>
            <a:off x="11696100" y="-140925"/>
            <a:ext cx="2799099" cy="279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6" title="ChatGPT Image 22 de jul. de 2026, 09_55_33.png"/>
          <p:cNvPicPr preferRelativeResize="0"/>
          <p:nvPr/>
        </p:nvPicPr>
        <p:blipFill>
          <a:blip r:embed="rId3">
            <a:alphaModFix amt="47000"/>
          </a:blip>
          <a:stretch>
            <a:fillRect/>
          </a:stretch>
        </p:blipFill>
        <p:spPr>
          <a:xfrm>
            <a:off x="14075700" y="-140925"/>
            <a:ext cx="2799099" cy="279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6" title="ChatGPT Image 22 de jul. de 2026, 09_55_33.png"/>
          <p:cNvPicPr preferRelativeResize="0"/>
          <p:nvPr/>
        </p:nvPicPr>
        <p:blipFill rotWithShape="1">
          <a:blip r:embed="rId3">
            <a:alphaModFix amt="47000"/>
          </a:blip>
          <a:srcRect b="0" l="0" r="32483" t="0"/>
          <a:stretch/>
        </p:blipFill>
        <p:spPr>
          <a:xfrm>
            <a:off x="16407525" y="-140925"/>
            <a:ext cx="1889825" cy="2799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6" title="Logo geali .PNG"/>
          <p:cNvPicPr preferRelativeResize="0"/>
          <p:nvPr/>
        </p:nvPicPr>
        <p:blipFill rotWithShape="1">
          <a:blip r:embed="rId4">
            <a:alphaModFix/>
          </a:blip>
          <a:srcRect b="40486" l="0" r="0" t="21175"/>
          <a:stretch/>
        </p:blipFill>
        <p:spPr>
          <a:xfrm>
            <a:off x="4991500" y="197263"/>
            <a:ext cx="8304998" cy="2122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